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5" r:id="rId2"/>
    <p:sldId id="296" r:id="rId3"/>
    <p:sldId id="297" r:id="rId4"/>
    <p:sldId id="298" r:id="rId5"/>
    <p:sldId id="29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031" y="1596981"/>
            <a:ext cx="8873544" cy="137803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205. NUNTAKNA KHOMUN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503054"/>
            <a:ext cx="6858000" cy="1754746"/>
          </a:xfrm>
        </p:spPr>
        <p:txBody>
          <a:bodyPr>
            <a:normAutofit/>
          </a:bodyPr>
          <a:lstStyle/>
          <a:p>
            <a:r>
              <a:rPr lang="en-US" sz="1500" dirty="0"/>
              <a:t>Break Thou the Bread of Life</a:t>
            </a:r>
          </a:p>
          <a:p>
            <a:r>
              <a:rPr lang="en-US" sz="1500" dirty="0"/>
              <a:t>John 6:35</a:t>
            </a:r>
          </a:p>
          <a:p>
            <a:r>
              <a:rPr lang="en-US" sz="1500" dirty="0"/>
              <a:t>Mary Artemisia </a:t>
            </a:r>
            <a:r>
              <a:rPr lang="en-US" sz="1500" dirty="0" err="1"/>
              <a:t>Lathbury</a:t>
            </a:r>
            <a:r>
              <a:rPr lang="en-US" sz="1500" dirty="0"/>
              <a:t>, 1841-1913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18412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Galilee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tuili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vahzo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30951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50772"/>
            <a:ext cx="7886700" cy="33392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khahkhia’n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54354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a’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khomun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Thugun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76372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/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lo,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pan Nang,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95481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85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205. NUNTAKNA KHOMUN</vt:lpstr>
      <vt:lpstr>1</vt:lpstr>
      <vt:lpstr>2</vt:lpstr>
      <vt:lpstr>3</vt:lpstr>
      <vt:lpstr>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2018-12-14T14:13:10Z</dcterms:modified>
</cp:coreProperties>
</file>